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D21CCA-1F99-4ECC-A0AF-DF339E0775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6FE0387-750A-4352-BC05-C13579AEBE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6624EB-71BA-4D81-A7A9-7A32031B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7769B0-BD99-44FE-8499-4014DA925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2CBAE65-F8AA-471F-9879-EBA0BE59A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366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58DEFD-8038-4AF5-9496-B7263BF87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41A01E4-B580-4C1B-BF13-9D88DDCDAF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860A26E-A9FD-48F4-9A12-33F0A1C8F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F00F4A-C055-44F4-9DCE-189E6641D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3372759-A0E1-46B3-ACE4-18F2CF577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208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62EE0E5-B9E5-41D5-BD43-3DEA38A426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A71B81C-98B1-4FFE-AE6E-9F991A1617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06682AA-4A94-4AE5-8479-FF7344F50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24DF584-B1F5-41DF-9CC4-E773A0B69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E046D1-A240-4997-B5DB-7839BEB2A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51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DA633B-3892-4A0A-9757-01FEE7B1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10A1101-A68C-43DD-9738-87996C840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820C178-43E2-4933-B0E6-F3ED69A7D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6B05AF4-A347-47B2-851F-4AA23BE76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64C13B8-EC99-4A50-9D60-5705413D3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501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493EAA-EC5A-431A-953B-D3C65F382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D5A391C-7D50-4C70-AC51-840F7E0C6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FCAB500-87D9-47BA-A206-7447E1924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F1E0CE-6B3D-4767-9621-65C8117E4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DE0C22-FE57-41CA-8D09-0F8FAA0E1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928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12345F-71D4-4BED-8C90-6692B367A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FDAA25-B719-44A7-9183-A6AAE42E69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043907B-BF93-47F3-9A48-3E8BF2D9E2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32DEDE-AB25-4F46-BB29-004F0D5A6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EF9163A-8DBE-434A-8F38-B792F5BD0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97B4108-7560-4C63-8F11-A30687B6F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032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9118B3-AA49-420C-848F-06E90302F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69E9A8A-9081-4104-B570-C60CE8E3A2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61250CB-C150-4914-804F-801DF1470A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614219F-C7CF-4060-B01A-FC5EC85C2F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E1B8F15-FDA4-4F0D-91FA-436C8DA563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35AE15B-843C-463F-B499-2EB7492CC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8AED1B6-02CC-4D44-86B8-6B5F480D8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5B21812-9CEB-4B1B-BE52-629C740B7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487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2F50E6-B590-48BA-B56B-5975B8CF5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9FC2FD1-C09D-4ACE-9368-45BB0EFBB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26AB664-6D7D-4911-8D0B-4484EA180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C59E5F4-57F1-4079-9596-8EB38A709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905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7BC7169-406C-4689-97DD-934F1FD4F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B0257F1-EBFC-417A-AAFB-2EFE26A42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D4F5F47-87A3-414E-81A5-97C0BF454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0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7E7FC6-4DBE-4784-BA3E-10479929E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B50EFF-AEF2-4C3F-8A9D-3B373AF55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F8F26B6-F999-4378-95F6-EA6B51D367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17BAD2B-3D16-4854-965C-66F2A2679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183FB51-E766-45FE-8FA0-748BB615F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D49537D-4841-49FA-B028-FA694354E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000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ADF4EE-4B74-4153-919E-A615DE182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4FF1439-C2F4-41B8-B27C-D05731195B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97B4B8F-9C54-4228-B1A0-8311990D79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BAC367C-AA3A-49BE-B864-8A22CFA57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1BCEFC1-1E51-4A0E-A76A-D7B6C7E73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E684A64-C631-48CD-A57A-D008B9E2E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449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2E1CE4E-D846-4B57-8A05-6675C8D2A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A8642A5-5134-4EA5-A2CA-4E4EC64F5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A15D310-6222-44CD-B58B-7BCDFFDC3C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B632F7-7359-44C6-9D84-115B79CFC8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809F6BF-A890-4EC0-9BA9-5468906434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042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1055802" y="801279"/>
            <a:ext cx="33446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FRAGMENTS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81897EA-BC3E-4651-85B7-14348AA87100}"/>
              </a:ext>
            </a:extLst>
          </p:cNvPr>
          <p:cNvSpPr txBox="1"/>
          <p:nvPr/>
        </p:nvSpPr>
        <p:spPr>
          <a:xfrm>
            <a:off x="2728151" y="3329233"/>
            <a:ext cx="67851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[Insert Background Image]</a:t>
            </a:r>
          </a:p>
        </p:txBody>
      </p:sp>
    </p:spTree>
    <p:extLst>
      <p:ext uri="{BB962C8B-B14F-4D97-AF65-F5344CB8AC3E}">
        <p14:creationId xmlns:p14="http://schemas.microsoft.com/office/powerpoint/2010/main" val="3057880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377072" y="339366"/>
            <a:ext cx="9621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Art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3E53C1-B091-4336-B2B0-084434C42F2A}"/>
              </a:ext>
            </a:extLst>
          </p:cNvPr>
          <p:cNvSpPr txBox="1"/>
          <p:nvPr/>
        </p:nvSpPr>
        <p:spPr>
          <a:xfrm>
            <a:off x="8644379" y="339366"/>
            <a:ext cx="32989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Mood board</a:t>
            </a:r>
          </a:p>
        </p:txBody>
      </p:sp>
      <p:pic>
        <p:nvPicPr>
          <p:cNvPr id="3" name="Grafik 2" descr="Ein Bild, das Foto, verschieden, drinnen, anzeigend enthält.&#10;&#10;Automatisch generierte Beschreibung">
            <a:extLst>
              <a:ext uri="{FF2B5EF4-FFF2-40B4-BE49-F238E27FC236}">
                <a16:creationId xmlns:a16="http://schemas.microsoft.com/office/drawing/2014/main" id="{4EFFCE94-200E-4CAE-A107-14B306F880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1224" y="1567731"/>
            <a:ext cx="6450683" cy="430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8343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377072" y="339366"/>
            <a:ext cx="9621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Art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3E53C1-B091-4336-B2B0-084434C42F2A}"/>
              </a:ext>
            </a:extLst>
          </p:cNvPr>
          <p:cNvSpPr txBox="1"/>
          <p:nvPr/>
        </p:nvSpPr>
        <p:spPr>
          <a:xfrm>
            <a:off x="8766927" y="339365"/>
            <a:ext cx="28399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Characters</a:t>
            </a:r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3665B26F-1752-4B28-8B6D-F658E6782F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072" y="1170362"/>
            <a:ext cx="4989611" cy="514690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B22922F-2161-4DC2-82E0-A962456B86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948" y="1170362"/>
            <a:ext cx="4569188" cy="514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2381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377072" y="339366"/>
            <a:ext cx="9621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Art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3E53C1-B091-4336-B2B0-084434C42F2A}"/>
              </a:ext>
            </a:extLst>
          </p:cNvPr>
          <p:cNvSpPr txBox="1"/>
          <p:nvPr/>
        </p:nvSpPr>
        <p:spPr>
          <a:xfrm>
            <a:off x="8663232" y="197962"/>
            <a:ext cx="33952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Environment</a:t>
            </a:r>
          </a:p>
        </p:txBody>
      </p:sp>
      <p:pic>
        <p:nvPicPr>
          <p:cNvPr id="3" name="Grafik 2" descr="Ein Bild, das Buch, Text enthält.&#10;&#10;Automatisch generierte Beschreibung">
            <a:extLst>
              <a:ext uri="{FF2B5EF4-FFF2-40B4-BE49-F238E27FC236}">
                <a16:creationId xmlns:a16="http://schemas.microsoft.com/office/drawing/2014/main" id="{6ADA8469-3F53-43D2-A7B7-12999B1595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6016" y="1170363"/>
            <a:ext cx="5258912" cy="5406272"/>
          </a:xfrm>
          <a:prstGeom prst="rect">
            <a:avLst/>
          </a:prstGeom>
        </p:spPr>
      </p:pic>
      <p:pic>
        <p:nvPicPr>
          <p:cNvPr id="8" name="Grafik 7" descr="Ein Bild, das Text, Strichzeichnung enthält.&#10;&#10;Automatisch generierte Beschreibung">
            <a:extLst>
              <a:ext uri="{FF2B5EF4-FFF2-40B4-BE49-F238E27FC236}">
                <a16:creationId xmlns:a16="http://schemas.microsoft.com/office/drawing/2014/main" id="{0114A638-B1C3-47E6-BB8E-C56B408712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49" r="10129" b="51615"/>
          <a:stretch/>
        </p:blipFill>
        <p:spPr>
          <a:xfrm>
            <a:off x="377072" y="1040025"/>
            <a:ext cx="5062194" cy="3318235"/>
          </a:xfrm>
          <a:prstGeom prst="rect">
            <a:avLst/>
          </a:prstGeom>
        </p:spPr>
      </p:pic>
      <p:pic>
        <p:nvPicPr>
          <p:cNvPr id="10" name="Grafik 9" descr="Ein Bild, das Text, Strichzeichnung enthält.&#10;&#10;Automatisch generierte Beschreibung">
            <a:extLst>
              <a:ext uri="{FF2B5EF4-FFF2-40B4-BE49-F238E27FC236}">
                <a16:creationId xmlns:a16="http://schemas.microsoft.com/office/drawing/2014/main" id="{180FAC57-BC7E-4751-83EA-7EE90F87DD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98" t="59656" r="6608" b="4055"/>
          <a:stretch/>
        </p:blipFill>
        <p:spPr>
          <a:xfrm>
            <a:off x="377072" y="4246774"/>
            <a:ext cx="4637988" cy="248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8784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Objekt enthält.&#10;&#10;Automatisch generierte Beschreibung">
            <a:extLst>
              <a:ext uri="{FF2B5EF4-FFF2-40B4-BE49-F238E27FC236}">
                <a16:creationId xmlns:a16="http://schemas.microsoft.com/office/drawing/2014/main" id="{F95532DA-1914-4EE4-ACEC-D45589C1D6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3572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C629285-4540-4EAD-8E97-9A44C4C3DD9D}"/>
              </a:ext>
            </a:extLst>
          </p:cNvPr>
          <p:cNvSpPr/>
          <p:nvPr/>
        </p:nvSpPr>
        <p:spPr>
          <a:xfrm>
            <a:off x="354052" y="623682"/>
            <a:ext cx="207620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RIPOMATIC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F4F2FA9-978F-46F1-B2A2-8B57C1FB2306}"/>
              </a:ext>
            </a:extLst>
          </p:cNvPr>
          <p:cNvSpPr/>
          <p:nvPr/>
        </p:nvSpPr>
        <p:spPr>
          <a:xfrm>
            <a:off x="4086251" y="3167390"/>
            <a:ext cx="40194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[INSERT RIPOMATIC HERE]</a:t>
            </a:r>
          </a:p>
        </p:txBody>
      </p:sp>
    </p:spTree>
    <p:extLst>
      <p:ext uri="{BB962C8B-B14F-4D97-AF65-F5344CB8AC3E}">
        <p14:creationId xmlns:p14="http://schemas.microsoft.com/office/powerpoint/2010/main" val="36806854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C629285-4540-4EAD-8E97-9A44C4C3DD9D}"/>
              </a:ext>
            </a:extLst>
          </p:cNvPr>
          <p:cNvSpPr/>
          <p:nvPr/>
        </p:nvSpPr>
        <p:spPr>
          <a:xfrm>
            <a:off x="354052" y="623682"/>
            <a:ext cx="23050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THANK YOU!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F4F2FA9-978F-46F1-B2A2-8B57C1FB2306}"/>
              </a:ext>
            </a:extLst>
          </p:cNvPr>
          <p:cNvSpPr/>
          <p:nvPr/>
        </p:nvSpPr>
        <p:spPr>
          <a:xfrm>
            <a:off x="7302363" y="5439249"/>
            <a:ext cx="363721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Thiago Morano Gerding</a:t>
            </a:r>
          </a:p>
          <a:p>
            <a:r>
              <a:rPr lang="en-US" sz="2800" dirty="0"/>
              <a:t>Programmer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B966B9B-4A83-467A-97E5-1CF2EB13187F}"/>
              </a:ext>
            </a:extLst>
          </p:cNvPr>
          <p:cNvSpPr/>
          <p:nvPr/>
        </p:nvSpPr>
        <p:spPr>
          <a:xfrm>
            <a:off x="8094214" y="3108489"/>
            <a:ext cx="224805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Trixia Quinzon</a:t>
            </a:r>
          </a:p>
          <a:p>
            <a:r>
              <a:rPr lang="en-US" sz="2800" dirty="0"/>
              <a:t>Artist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42D451F-B45C-413B-B41B-8B02C39EE3BB}"/>
              </a:ext>
            </a:extLst>
          </p:cNvPr>
          <p:cNvSpPr/>
          <p:nvPr/>
        </p:nvSpPr>
        <p:spPr>
          <a:xfrm>
            <a:off x="4342343" y="1124249"/>
            <a:ext cx="307084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Alexander Gerhards</a:t>
            </a:r>
          </a:p>
          <a:p>
            <a:r>
              <a:rPr lang="en-US" sz="2800" dirty="0"/>
              <a:t>Lead / Artist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3882DD0-9C90-435C-9386-B237EE13503C}"/>
              </a:ext>
            </a:extLst>
          </p:cNvPr>
          <p:cNvSpPr/>
          <p:nvPr/>
        </p:nvSpPr>
        <p:spPr>
          <a:xfrm>
            <a:off x="1626901" y="5571724"/>
            <a:ext cx="2773516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Daniel Baracotti</a:t>
            </a:r>
          </a:p>
          <a:p>
            <a:r>
              <a:rPr lang="en-US" sz="2800" dirty="0"/>
              <a:t>Designer / Sound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EFEB117-59AE-4FEE-998C-034FAE6C18A9}"/>
              </a:ext>
            </a:extLst>
          </p:cNvPr>
          <p:cNvSpPr/>
          <p:nvPr/>
        </p:nvSpPr>
        <p:spPr>
          <a:xfrm>
            <a:off x="1193267" y="3108489"/>
            <a:ext cx="202010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Lars Kalthoff</a:t>
            </a:r>
          </a:p>
          <a:p>
            <a:r>
              <a:rPr lang="en-US" sz="2800" dirty="0"/>
              <a:t>Design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8CF6E7A-559D-40DA-95B2-3DA205D2A1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29" t="15154" r="35234" b="12347"/>
          <a:stretch/>
        </p:blipFill>
        <p:spPr>
          <a:xfrm>
            <a:off x="4375892" y="2582571"/>
            <a:ext cx="3003741" cy="2799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491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1055802" y="801279"/>
            <a:ext cx="19178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BASICS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81897EA-BC3E-4651-85B7-14348AA87100}"/>
              </a:ext>
            </a:extLst>
          </p:cNvPr>
          <p:cNvSpPr txBox="1"/>
          <p:nvPr/>
        </p:nvSpPr>
        <p:spPr>
          <a:xfrm>
            <a:off x="940770" y="3037003"/>
            <a:ext cx="203292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PUZZLE</a:t>
            </a:r>
            <a:br>
              <a:rPr lang="en-US" sz="4800" dirty="0"/>
            </a:br>
            <a:r>
              <a:rPr lang="en-US" sz="4800" dirty="0"/>
              <a:t>GAME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66BB943-E015-4537-B8BE-ACE8BF59E715}"/>
              </a:ext>
            </a:extLst>
          </p:cNvPr>
          <p:cNvSpPr txBox="1"/>
          <p:nvPr/>
        </p:nvSpPr>
        <p:spPr>
          <a:xfrm>
            <a:off x="9375442" y="3338660"/>
            <a:ext cx="8306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PC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53D3F7C-884F-4A9E-87A9-F466A5004F4F}"/>
              </a:ext>
            </a:extLst>
          </p:cNvPr>
          <p:cNvSpPr txBox="1"/>
          <p:nvPr/>
        </p:nvSpPr>
        <p:spPr>
          <a:xfrm>
            <a:off x="5065998" y="3037003"/>
            <a:ext cx="221714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THIRD-</a:t>
            </a:r>
          </a:p>
          <a:p>
            <a:r>
              <a:rPr lang="en-US" sz="4800" dirty="0"/>
              <a:t>PERSON</a:t>
            </a:r>
          </a:p>
        </p:txBody>
      </p:sp>
    </p:spTree>
    <p:extLst>
      <p:ext uri="{BB962C8B-B14F-4D97-AF65-F5344CB8AC3E}">
        <p14:creationId xmlns:p14="http://schemas.microsoft.com/office/powerpoint/2010/main" val="17130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1055802" y="801279"/>
            <a:ext cx="19960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THEME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81897EA-BC3E-4651-85B7-14348AA87100}"/>
              </a:ext>
            </a:extLst>
          </p:cNvPr>
          <p:cNvSpPr txBox="1"/>
          <p:nvPr/>
        </p:nvSpPr>
        <p:spPr>
          <a:xfrm>
            <a:off x="2053831" y="1968535"/>
            <a:ext cx="59931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How deep </a:t>
            </a:r>
            <a:r>
              <a:rPr lang="en-US" sz="4800" dirty="0"/>
              <a:t>is </a:t>
            </a:r>
            <a:r>
              <a:rPr lang="en-US" sz="4800" dirty="0">
                <a:solidFill>
                  <a:schemeClr val="accent2"/>
                </a:solidFill>
              </a:rPr>
              <a:t>your love?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53D3F7C-884F-4A9E-87A9-F466A5004F4F}"/>
              </a:ext>
            </a:extLst>
          </p:cNvPr>
          <p:cNvSpPr txBox="1"/>
          <p:nvPr/>
        </p:nvSpPr>
        <p:spPr>
          <a:xfrm>
            <a:off x="6772251" y="3227472"/>
            <a:ext cx="41162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accent2"/>
                </a:solidFill>
              </a:rPr>
              <a:t>Self-acceptance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EFB1219-C5BD-42D2-A141-B175CBF76CBD}"/>
              </a:ext>
            </a:extLst>
          </p:cNvPr>
          <p:cNvSpPr txBox="1"/>
          <p:nvPr/>
        </p:nvSpPr>
        <p:spPr>
          <a:xfrm>
            <a:off x="4529513" y="5662465"/>
            <a:ext cx="31329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Reassembly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4766861-12A4-4E84-A8CA-8494AE0F2F62}"/>
              </a:ext>
            </a:extLst>
          </p:cNvPr>
          <p:cNvSpPr txBox="1"/>
          <p:nvPr/>
        </p:nvSpPr>
        <p:spPr>
          <a:xfrm>
            <a:off x="1606361" y="3227471"/>
            <a:ext cx="12381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Trial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0772420-DA75-4404-AF06-30F251856648}"/>
              </a:ext>
            </a:extLst>
          </p:cNvPr>
          <p:cNvSpPr txBox="1"/>
          <p:nvPr/>
        </p:nvSpPr>
        <p:spPr>
          <a:xfrm>
            <a:off x="830031" y="4655464"/>
            <a:ext cx="31232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Past regrets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58650A0-A230-4014-B4FE-61E7F0BA2E0B}"/>
              </a:ext>
            </a:extLst>
          </p:cNvPr>
          <p:cNvSpPr txBox="1"/>
          <p:nvPr/>
        </p:nvSpPr>
        <p:spPr>
          <a:xfrm>
            <a:off x="7436651" y="4439858"/>
            <a:ext cx="44208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Working through</a:t>
            </a:r>
          </a:p>
        </p:txBody>
      </p:sp>
    </p:spTree>
    <p:extLst>
      <p:ext uri="{BB962C8B-B14F-4D97-AF65-F5344CB8AC3E}">
        <p14:creationId xmlns:p14="http://schemas.microsoft.com/office/powerpoint/2010/main" val="3656877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1055802" y="801279"/>
            <a:ext cx="31538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STRUCTURE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81897EA-BC3E-4651-85B7-14348AA87100}"/>
              </a:ext>
            </a:extLst>
          </p:cNvPr>
          <p:cNvSpPr txBox="1"/>
          <p:nvPr/>
        </p:nvSpPr>
        <p:spPr>
          <a:xfrm>
            <a:off x="2632708" y="2274838"/>
            <a:ext cx="722460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[Insert scribble of HUB</a:t>
            </a:r>
          </a:p>
          <a:p>
            <a:r>
              <a:rPr lang="en-US" sz="4800" dirty="0"/>
              <a:t>With 3 connected areas</a:t>
            </a:r>
          </a:p>
          <a:p>
            <a:r>
              <a:rPr lang="en-US" sz="4800" dirty="0"/>
              <a:t>Icons of body parts in areas]</a:t>
            </a:r>
          </a:p>
        </p:txBody>
      </p:sp>
    </p:spTree>
    <p:extLst>
      <p:ext uri="{BB962C8B-B14F-4D97-AF65-F5344CB8AC3E}">
        <p14:creationId xmlns:p14="http://schemas.microsoft.com/office/powerpoint/2010/main" val="3202270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1055802" y="801279"/>
            <a:ext cx="29416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GAMEPLAY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4AE0CE7-3FE4-4D2F-8433-E38C2F8BFFEB}"/>
              </a:ext>
            </a:extLst>
          </p:cNvPr>
          <p:cNvSpPr txBox="1"/>
          <p:nvPr/>
        </p:nvSpPr>
        <p:spPr>
          <a:xfrm>
            <a:off x="6551669" y="3260534"/>
            <a:ext cx="15252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Enter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BAE5C41-313C-49C9-8099-E56AF9BDB750}"/>
              </a:ext>
            </a:extLst>
          </p:cNvPr>
          <p:cNvSpPr txBox="1"/>
          <p:nvPr/>
        </p:nvSpPr>
        <p:spPr>
          <a:xfrm>
            <a:off x="7314313" y="4582874"/>
            <a:ext cx="21101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Analyze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B78F945-A3EE-4AAE-8FF6-00A35E4F3E30}"/>
              </a:ext>
            </a:extLst>
          </p:cNvPr>
          <p:cNvSpPr txBox="1"/>
          <p:nvPr/>
        </p:nvSpPr>
        <p:spPr>
          <a:xfrm>
            <a:off x="4685583" y="5340192"/>
            <a:ext cx="15107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Solve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69D5CC8-4232-4548-BBAE-ABF77240FAF0}"/>
              </a:ext>
            </a:extLst>
          </p:cNvPr>
          <p:cNvSpPr txBox="1"/>
          <p:nvPr/>
        </p:nvSpPr>
        <p:spPr>
          <a:xfrm>
            <a:off x="1560798" y="4507029"/>
            <a:ext cx="18934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Collect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D34BA6F-C885-4B26-B4DF-3753615B6935}"/>
              </a:ext>
            </a:extLst>
          </p:cNvPr>
          <p:cNvSpPr txBox="1"/>
          <p:nvPr/>
        </p:nvSpPr>
        <p:spPr>
          <a:xfrm>
            <a:off x="1344136" y="3372835"/>
            <a:ext cx="15824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Learn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BA18FBC-F8FC-446E-9FC0-B4D9939A0246}"/>
              </a:ext>
            </a:extLst>
          </p:cNvPr>
          <p:cNvSpPr txBox="1"/>
          <p:nvPr/>
        </p:nvSpPr>
        <p:spPr>
          <a:xfrm>
            <a:off x="3784396" y="3013501"/>
            <a:ext cx="19094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Unlock</a:t>
            </a:r>
          </a:p>
        </p:txBody>
      </p:sp>
    </p:spTree>
    <p:extLst>
      <p:ext uri="{BB962C8B-B14F-4D97-AF65-F5344CB8AC3E}">
        <p14:creationId xmlns:p14="http://schemas.microsoft.com/office/powerpoint/2010/main" val="3112164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1055802" y="801279"/>
            <a:ext cx="29416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GAMEPLAY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3E53C1-B091-4336-B2B0-084434C42F2A}"/>
              </a:ext>
            </a:extLst>
          </p:cNvPr>
          <p:cNvSpPr txBox="1"/>
          <p:nvPr/>
        </p:nvSpPr>
        <p:spPr>
          <a:xfrm>
            <a:off x="1055802" y="2234450"/>
            <a:ext cx="5268878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Legs -&gt; Wall run</a:t>
            </a:r>
          </a:p>
          <a:p>
            <a:endParaRPr lang="en-US" sz="4800" dirty="0"/>
          </a:p>
          <a:p>
            <a:r>
              <a:rPr lang="en-US" sz="4800" dirty="0"/>
              <a:t>Torso -&gt; Breathe out</a:t>
            </a:r>
          </a:p>
          <a:p>
            <a:endParaRPr lang="en-US" sz="4800" dirty="0"/>
          </a:p>
          <a:p>
            <a:r>
              <a:rPr lang="en-US" sz="4800" dirty="0"/>
              <a:t>Arms -&gt; Hook shot</a:t>
            </a:r>
          </a:p>
        </p:txBody>
      </p:sp>
    </p:spTree>
    <p:extLst>
      <p:ext uri="{BB962C8B-B14F-4D97-AF65-F5344CB8AC3E}">
        <p14:creationId xmlns:p14="http://schemas.microsoft.com/office/powerpoint/2010/main" val="2558839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1055802" y="801279"/>
            <a:ext cx="30219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NARRATIVE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3E53C1-B091-4336-B2B0-084434C42F2A}"/>
              </a:ext>
            </a:extLst>
          </p:cNvPr>
          <p:cNvSpPr txBox="1"/>
          <p:nvPr/>
        </p:nvSpPr>
        <p:spPr>
          <a:xfrm>
            <a:off x="1055802" y="2333685"/>
            <a:ext cx="6766211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Environmental storytelling</a:t>
            </a:r>
          </a:p>
          <a:p>
            <a:endParaRPr lang="en-US" sz="4800" dirty="0"/>
          </a:p>
          <a:p>
            <a:r>
              <a:rPr lang="en-US" sz="4800" dirty="0"/>
              <a:t>No conversation</a:t>
            </a:r>
          </a:p>
          <a:p>
            <a:endParaRPr lang="en-US" sz="4800" dirty="0"/>
          </a:p>
          <a:p>
            <a:r>
              <a:rPr lang="en-US" sz="4800" dirty="0"/>
              <a:t>Short stories</a:t>
            </a:r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44557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424206" y="424207"/>
            <a:ext cx="30219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NARRATIVE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3E53C1-B091-4336-B2B0-084434C42F2A}"/>
              </a:ext>
            </a:extLst>
          </p:cNvPr>
          <p:cNvSpPr txBox="1"/>
          <p:nvPr/>
        </p:nvSpPr>
        <p:spPr>
          <a:xfrm>
            <a:off x="1074656" y="1536174"/>
            <a:ext cx="5892511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LEG = COWARDICE</a:t>
            </a:r>
          </a:p>
          <a:p>
            <a:endParaRPr lang="en-US" sz="4800" dirty="0"/>
          </a:p>
          <a:p>
            <a:r>
              <a:rPr lang="en-US" sz="4800" dirty="0"/>
              <a:t>Running away</a:t>
            </a:r>
          </a:p>
          <a:p>
            <a:r>
              <a:rPr lang="en-US" sz="4800" dirty="0"/>
              <a:t>	Physically</a:t>
            </a:r>
          </a:p>
          <a:p>
            <a:r>
              <a:rPr lang="en-US" sz="4800" dirty="0"/>
              <a:t>	From responsibility</a:t>
            </a:r>
          </a:p>
          <a:p>
            <a:endParaRPr lang="en-US" sz="4800" dirty="0"/>
          </a:p>
          <a:p>
            <a:r>
              <a:rPr lang="en-US" sz="4800" dirty="0"/>
              <a:t>Fire</a:t>
            </a:r>
          </a:p>
        </p:txBody>
      </p:sp>
    </p:spTree>
    <p:extLst>
      <p:ext uri="{BB962C8B-B14F-4D97-AF65-F5344CB8AC3E}">
        <p14:creationId xmlns:p14="http://schemas.microsoft.com/office/powerpoint/2010/main" val="1736569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377072" y="339366"/>
            <a:ext cx="59083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TECHNICAL APPROACH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3E53C1-B091-4336-B2B0-084434C42F2A}"/>
              </a:ext>
            </a:extLst>
          </p:cNvPr>
          <p:cNvSpPr txBox="1"/>
          <p:nvPr/>
        </p:nvSpPr>
        <p:spPr>
          <a:xfrm>
            <a:off x="1187777" y="1621015"/>
            <a:ext cx="5378267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GitHub</a:t>
            </a:r>
          </a:p>
          <a:p>
            <a:r>
              <a:rPr lang="en-US" sz="4800" dirty="0"/>
              <a:t>Unreal Engine 4.22.2</a:t>
            </a:r>
          </a:p>
          <a:p>
            <a:r>
              <a:rPr lang="en-US" sz="4800" dirty="0"/>
              <a:t>Blueprints</a:t>
            </a:r>
          </a:p>
          <a:p>
            <a:endParaRPr lang="en-US" sz="4800" dirty="0"/>
          </a:p>
          <a:p>
            <a:r>
              <a:rPr lang="en-US" sz="4800" dirty="0"/>
              <a:t>Decoupled system</a:t>
            </a:r>
          </a:p>
          <a:p>
            <a:r>
              <a:rPr lang="en-US" sz="4800" dirty="0"/>
              <a:t>Technical debt</a:t>
            </a:r>
          </a:p>
        </p:txBody>
      </p:sp>
    </p:spTree>
    <p:extLst>
      <p:ext uri="{BB962C8B-B14F-4D97-AF65-F5344CB8AC3E}">
        <p14:creationId xmlns:p14="http://schemas.microsoft.com/office/powerpoint/2010/main" val="32304888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122</Words>
  <Application>Microsoft Office PowerPoint</Application>
  <PresentationFormat>Breitbild</PresentationFormat>
  <Paragraphs>71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LarsKalthoff@outlook.de</dc:creator>
  <cp:lastModifiedBy>LarsKalthoff@outlook.de</cp:lastModifiedBy>
  <cp:revision>5</cp:revision>
  <dcterms:created xsi:type="dcterms:W3CDTF">2019-06-05T13:05:48Z</dcterms:created>
  <dcterms:modified xsi:type="dcterms:W3CDTF">2019-06-05T13:17:52Z</dcterms:modified>
</cp:coreProperties>
</file>